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37463413" cy="21067713"/>
  <p:notesSz cx="6858000" cy="9144000"/>
  <p:defaultTextStyle>
    <a:defPPr>
      <a:defRPr lang="en-US"/>
    </a:defPPr>
    <a:lvl1pPr marL="0" algn="l" defTabSz="280949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1pPr>
    <a:lvl2pPr marL="1404747" algn="l" defTabSz="280949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2pPr>
    <a:lvl3pPr marL="2809494" algn="l" defTabSz="280949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3pPr>
    <a:lvl4pPr marL="4214241" algn="l" defTabSz="280949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4pPr>
    <a:lvl5pPr marL="5618988" algn="l" defTabSz="280949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5pPr>
    <a:lvl6pPr marL="7023735" algn="l" defTabSz="280949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6pPr>
    <a:lvl7pPr marL="8428482" algn="l" defTabSz="280949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7pPr>
    <a:lvl8pPr marL="9833229" algn="l" defTabSz="280949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8pPr>
    <a:lvl9pPr marL="11237976" algn="l" defTabSz="280949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60DC"/>
    <a:srgbClr val="AEA7E7"/>
    <a:srgbClr val="7A81FF"/>
    <a:srgbClr val="D883FF"/>
    <a:srgbClr val="9437FF"/>
    <a:srgbClr val="245382"/>
    <a:srgbClr val="216D67"/>
    <a:srgbClr val="2F5E71"/>
    <a:srgbClr val="2F557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24"/>
    <p:restoredTop sz="94707"/>
  </p:normalViewPr>
  <p:slideViewPr>
    <p:cSldViewPr snapToGrid="0" snapToObjects="1">
      <p:cViewPr>
        <p:scale>
          <a:sx n="26" d="100"/>
          <a:sy n="26" d="100"/>
        </p:scale>
        <p:origin x="15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2927" y="3447889"/>
            <a:ext cx="28097560" cy="7334685"/>
          </a:xfrm>
        </p:spPr>
        <p:txBody>
          <a:bodyPr anchor="b"/>
          <a:lstStyle>
            <a:lvl1pPr algn="ctr">
              <a:defRPr sz="1843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2927" y="11065427"/>
            <a:ext cx="28097560" cy="5086486"/>
          </a:xfrm>
        </p:spPr>
        <p:txBody>
          <a:bodyPr/>
          <a:lstStyle>
            <a:lvl1pPr marL="0" indent="0" algn="ctr">
              <a:buNone/>
              <a:defRPr sz="7373"/>
            </a:lvl1pPr>
            <a:lvl2pPr marL="1404518" indent="0" algn="ctr">
              <a:buNone/>
              <a:defRPr sz="6144"/>
            </a:lvl2pPr>
            <a:lvl3pPr marL="2809037" indent="0" algn="ctr">
              <a:buNone/>
              <a:defRPr sz="5530"/>
            </a:lvl3pPr>
            <a:lvl4pPr marL="4213555" indent="0" algn="ctr">
              <a:buNone/>
              <a:defRPr sz="4915"/>
            </a:lvl4pPr>
            <a:lvl5pPr marL="5618074" indent="0" algn="ctr">
              <a:buNone/>
              <a:defRPr sz="4915"/>
            </a:lvl5pPr>
            <a:lvl6pPr marL="7022592" indent="0" algn="ctr">
              <a:buNone/>
              <a:defRPr sz="4915"/>
            </a:lvl6pPr>
            <a:lvl7pPr marL="8427110" indent="0" algn="ctr">
              <a:buNone/>
              <a:defRPr sz="4915"/>
            </a:lvl7pPr>
            <a:lvl8pPr marL="9831629" indent="0" algn="ctr">
              <a:buNone/>
              <a:defRPr sz="4915"/>
            </a:lvl8pPr>
            <a:lvl9pPr marL="11236147" indent="0" algn="ctr">
              <a:buNone/>
              <a:defRPr sz="4915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A0F8-5E8D-4A4E-814F-7000204B2EF0}" type="datetimeFigureOut">
              <a:rPr lang="en-US" smtClean="0"/>
              <a:t>8/26/19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9430-8B6A-DD42-A6A6-5B423A4E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A0F8-5E8D-4A4E-814F-7000204B2EF0}" type="datetimeFigureOut">
              <a:rPr lang="en-US" smtClean="0"/>
              <a:t>8/26/19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9430-8B6A-DD42-A6A6-5B423A4E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809755" y="1121661"/>
            <a:ext cx="8078048" cy="178539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5609" y="1121661"/>
            <a:ext cx="23765853" cy="178539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A0F8-5E8D-4A4E-814F-7000204B2EF0}" type="datetimeFigureOut">
              <a:rPr lang="en-US" smtClean="0"/>
              <a:t>8/26/19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9430-8B6A-DD42-A6A6-5B423A4E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A0F8-5E8D-4A4E-814F-7000204B2EF0}" type="datetimeFigureOut">
              <a:rPr lang="en-US" smtClean="0"/>
              <a:t>8/26/19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9430-8B6A-DD42-A6A6-5B423A4E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097" y="5252301"/>
            <a:ext cx="32312194" cy="8763582"/>
          </a:xfrm>
        </p:spPr>
        <p:txBody>
          <a:bodyPr anchor="b"/>
          <a:lstStyle>
            <a:lvl1pPr>
              <a:defRPr sz="1843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6097" y="14098790"/>
            <a:ext cx="32312194" cy="4608561"/>
          </a:xfrm>
        </p:spPr>
        <p:txBody>
          <a:bodyPr/>
          <a:lstStyle>
            <a:lvl1pPr marL="0" indent="0">
              <a:buNone/>
              <a:defRPr sz="7373">
                <a:solidFill>
                  <a:schemeClr val="tx1">
                    <a:tint val="75000"/>
                  </a:schemeClr>
                </a:solidFill>
              </a:defRPr>
            </a:lvl1pPr>
            <a:lvl2pPr marL="1404518" indent="0">
              <a:buNone/>
              <a:defRPr sz="6144">
                <a:solidFill>
                  <a:schemeClr val="tx1">
                    <a:tint val="75000"/>
                  </a:schemeClr>
                </a:solidFill>
              </a:defRPr>
            </a:lvl2pPr>
            <a:lvl3pPr marL="2809037" indent="0">
              <a:buNone/>
              <a:defRPr sz="5530">
                <a:solidFill>
                  <a:schemeClr val="tx1">
                    <a:tint val="75000"/>
                  </a:schemeClr>
                </a:solidFill>
              </a:defRPr>
            </a:lvl3pPr>
            <a:lvl4pPr marL="4213555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4pPr>
            <a:lvl5pPr marL="5618074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5pPr>
            <a:lvl6pPr marL="7022592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6pPr>
            <a:lvl7pPr marL="8427110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7pPr>
            <a:lvl8pPr marL="9831629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8pPr>
            <a:lvl9pPr marL="11236147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A0F8-5E8D-4A4E-814F-7000204B2EF0}" type="datetimeFigureOut">
              <a:rPr lang="en-US" smtClean="0"/>
              <a:t>8/26/19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9430-8B6A-DD42-A6A6-5B423A4E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5609" y="5608303"/>
            <a:ext cx="15921951" cy="133672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965853" y="5608303"/>
            <a:ext cx="15921951" cy="133672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A0F8-5E8D-4A4E-814F-7000204B2EF0}" type="datetimeFigureOut">
              <a:rPr lang="en-US" smtClean="0"/>
              <a:t>8/26/19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9430-8B6A-DD42-A6A6-5B423A4E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0489" y="1121662"/>
            <a:ext cx="32312194" cy="40721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0491" y="5164517"/>
            <a:ext cx="15848778" cy="2531050"/>
          </a:xfrm>
        </p:spPr>
        <p:txBody>
          <a:bodyPr anchor="b"/>
          <a:lstStyle>
            <a:lvl1pPr marL="0" indent="0">
              <a:buNone/>
              <a:defRPr sz="7373" b="1"/>
            </a:lvl1pPr>
            <a:lvl2pPr marL="1404518" indent="0">
              <a:buNone/>
              <a:defRPr sz="6144" b="1"/>
            </a:lvl2pPr>
            <a:lvl3pPr marL="2809037" indent="0">
              <a:buNone/>
              <a:defRPr sz="5530" b="1"/>
            </a:lvl3pPr>
            <a:lvl4pPr marL="4213555" indent="0">
              <a:buNone/>
              <a:defRPr sz="4915" b="1"/>
            </a:lvl4pPr>
            <a:lvl5pPr marL="5618074" indent="0">
              <a:buNone/>
              <a:defRPr sz="4915" b="1"/>
            </a:lvl5pPr>
            <a:lvl6pPr marL="7022592" indent="0">
              <a:buNone/>
              <a:defRPr sz="4915" b="1"/>
            </a:lvl6pPr>
            <a:lvl7pPr marL="8427110" indent="0">
              <a:buNone/>
              <a:defRPr sz="4915" b="1"/>
            </a:lvl7pPr>
            <a:lvl8pPr marL="9831629" indent="0">
              <a:buNone/>
              <a:defRPr sz="4915" b="1"/>
            </a:lvl8pPr>
            <a:lvl9pPr marL="11236147" indent="0">
              <a:buNone/>
              <a:defRPr sz="491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0491" y="7695568"/>
            <a:ext cx="15848778" cy="113190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965853" y="5164517"/>
            <a:ext cx="15926830" cy="2531050"/>
          </a:xfrm>
        </p:spPr>
        <p:txBody>
          <a:bodyPr anchor="b"/>
          <a:lstStyle>
            <a:lvl1pPr marL="0" indent="0">
              <a:buNone/>
              <a:defRPr sz="7373" b="1"/>
            </a:lvl1pPr>
            <a:lvl2pPr marL="1404518" indent="0">
              <a:buNone/>
              <a:defRPr sz="6144" b="1"/>
            </a:lvl2pPr>
            <a:lvl3pPr marL="2809037" indent="0">
              <a:buNone/>
              <a:defRPr sz="5530" b="1"/>
            </a:lvl3pPr>
            <a:lvl4pPr marL="4213555" indent="0">
              <a:buNone/>
              <a:defRPr sz="4915" b="1"/>
            </a:lvl4pPr>
            <a:lvl5pPr marL="5618074" indent="0">
              <a:buNone/>
              <a:defRPr sz="4915" b="1"/>
            </a:lvl5pPr>
            <a:lvl6pPr marL="7022592" indent="0">
              <a:buNone/>
              <a:defRPr sz="4915" b="1"/>
            </a:lvl6pPr>
            <a:lvl7pPr marL="8427110" indent="0">
              <a:buNone/>
              <a:defRPr sz="4915" b="1"/>
            </a:lvl7pPr>
            <a:lvl8pPr marL="9831629" indent="0">
              <a:buNone/>
              <a:defRPr sz="4915" b="1"/>
            </a:lvl8pPr>
            <a:lvl9pPr marL="11236147" indent="0">
              <a:buNone/>
              <a:defRPr sz="491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965853" y="7695568"/>
            <a:ext cx="15926830" cy="113190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A0F8-5E8D-4A4E-814F-7000204B2EF0}" type="datetimeFigureOut">
              <a:rPr lang="en-US" smtClean="0"/>
              <a:t>8/26/19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9430-8B6A-DD42-A6A6-5B423A4E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A0F8-5E8D-4A4E-814F-7000204B2EF0}" type="datetimeFigureOut">
              <a:rPr lang="en-US" smtClean="0"/>
              <a:t>8/26/19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9430-8B6A-DD42-A6A6-5B423A4E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A0F8-5E8D-4A4E-814F-7000204B2EF0}" type="datetimeFigureOut">
              <a:rPr lang="en-US" smtClean="0"/>
              <a:t>8/26/19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9430-8B6A-DD42-A6A6-5B423A4E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0491" y="1404514"/>
            <a:ext cx="12082925" cy="4915800"/>
          </a:xfrm>
        </p:spPr>
        <p:txBody>
          <a:bodyPr anchor="b"/>
          <a:lstStyle>
            <a:lvl1pPr>
              <a:defRPr sz="983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6830" y="3033362"/>
            <a:ext cx="18965853" cy="14971731"/>
          </a:xfrm>
        </p:spPr>
        <p:txBody>
          <a:bodyPr/>
          <a:lstStyle>
            <a:lvl1pPr>
              <a:defRPr sz="9830"/>
            </a:lvl1pPr>
            <a:lvl2pPr>
              <a:defRPr sz="8602"/>
            </a:lvl2pPr>
            <a:lvl3pPr>
              <a:defRPr sz="7373"/>
            </a:lvl3pPr>
            <a:lvl4pPr>
              <a:defRPr sz="6144"/>
            </a:lvl4pPr>
            <a:lvl5pPr>
              <a:defRPr sz="6144"/>
            </a:lvl5pPr>
            <a:lvl6pPr>
              <a:defRPr sz="6144"/>
            </a:lvl6pPr>
            <a:lvl7pPr>
              <a:defRPr sz="6144"/>
            </a:lvl7pPr>
            <a:lvl8pPr>
              <a:defRPr sz="6144"/>
            </a:lvl8pPr>
            <a:lvl9pPr>
              <a:defRPr sz="614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0491" y="6320314"/>
            <a:ext cx="12082925" cy="11709163"/>
          </a:xfrm>
        </p:spPr>
        <p:txBody>
          <a:bodyPr/>
          <a:lstStyle>
            <a:lvl1pPr marL="0" indent="0">
              <a:buNone/>
              <a:defRPr sz="4915"/>
            </a:lvl1pPr>
            <a:lvl2pPr marL="1404518" indent="0">
              <a:buNone/>
              <a:defRPr sz="4301"/>
            </a:lvl2pPr>
            <a:lvl3pPr marL="2809037" indent="0">
              <a:buNone/>
              <a:defRPr sz="3686"/>
            </a:lvl3pPr>
            <a:lvl4pPr marL="4213555" indent="0">
              <a:buNone/>
              <a:defRPr sz="3072"/>
            </a:lvl4pPr>
            <a:lvl5pPr marL="5618074" indent="0">
              <a:buNone/>
              <a:defRPr sz="3072"/>
            </a:lvl5pPr>
            <a:lvl6pPr marL="7022592" indent="0">
              <a:buNone/>
              <a:defRPr sz="3072"/>
            </a:lvl6pPr>
            <a:lvl7pPr marL="8427110" indent="0">
              <a:buNone/>
              <a:defRPr sz="3072"/>
            </a:lvl7pPr>
            <a:lvl8pPr marL="9831629" indent="0">
              <a:buNone/>
              <a:defRPr sz="3072"/>
            </a:lvl8pPr>
            <a:lvl9pPr marL="11236147" indent="0">
              <a:buNone/>
              <a:defRPr sz="307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A0F8-5E8D-4A4E-814F-7000204B2EF0}" type="datetimeFigureOut">
              <a:rPr lang="en-US" smtClean="0"/>
              <a:t>8/26/19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9430-8B6A-DD42-A6A6-5B423A4E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0491" y="1404514"/>
            <a:ext cx="12082925" cy="4915800"/>
          </a:xfrm>
        </p:spPr>
        <p:txBody>
          <a:bodyPr anchor="b"/>
          <a:lstStyle>
            <a:lvl1pPr>
              <a:defRPr sz="983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926830" y="3033362"/>
            <a:ext cx="18965853" cy="14971731"/>
          </a:xfrm>
        </p:spPr>
        <p:txBody>
          <a:bodyPr anchor="t"/>
          <a:lstStyle>
            <a:lvl1pPr marL="0" indent="0">
              <a:buNone/>
              <a:defRPr sz="9830"/>
            </a:lvl1pPr>
            <a:lvl2pPr marL="1404518" indent="0">
              <a:buNone/>
              <a:defRPr sz="8602"/>
            </a:lvl2pPr>
            <a:lvl3pPr marL="2809037" indent="0">
              <a:buNone/>
              <a:defRPr sz="7373"/>
            </a:lvl3pPr>
            <a:lvl4pPr marL="4213555" indent="0">
              <a:buNone/>
              <a:defRPr sz="6144"/>
            </a:lvl4pPr>
            <a:lvl5pPr marL="5618074" indent="0">
              <a:buNone/>
              <a:defRPr sz="6144"/>
            </a:lvl5pPr>
            <a:lvl6pPr marL="7022592" indent="0">
              <a:buNone/>
              <a:defRPr sz="6144"/>
            </a:lvl6pPr>
            <a:lvl7pPr marL="8427110" indent="0">
              <a:buNone/>
              <a:defRPr sz="6144"/>
            </a:lvl7pPr>
            <a:lvl8pPr marL="9831629" indent="0">
              <a:buNone/>
              <a:defRPr sz="6144"/>
            </a:lvl8pPr>
            <a:lvl9pPr marL="11236147" indent="0">
              <a:buNone/>
              <a:defRPr sz="6144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0491" y="6320314"/>
            <a:ext cx="12082925" cy="11709163"/>
          </a:xfrm>
        </p:spPr>
        <p:txBody>
          <a:bodyPr/>
          <a:lstStyle>
            <a:lvl1pPr marL="0" indent="0">
              <a:buNone/>
              <a:defRPr sz="4915"/>
            </a:lvl1pPr>
            <a:lvl2pPr marL="1404518" indent="0">
              <a:buNone/>
              <a:defRPr sz="4301"/>
            </a:lvl2pPr>
            <a:lvl3pPr marL="2809037" indent="0">
              <a:buNone/>
              <a:defRPr sz="3686"/>
            </a:lvl3pPr>
            <a:lvl4pPr marL="4213555" indent="0">
              <a:buNone/>
              <a:defRPr sz="3072"/>
            </a:lvl4pPr>
            <a:lvl5pPr marL="5618074" indent="0">
              <a:buNone/>
              <a:defRPr sz="3072"/>
            </a:lvl5pPr>
            <a:lvl6pPr marL="7022592" indent="0">
              <a:buNone/>
              <a:defRPr sz="3072"/>
            </a:lvl6pPr>
            <a:lvl7pPr marL="8427110" indent="0">
              <a:buNone/>
              <a:defRPr sz="3072"/>
            </a:lvl7pPr>
            <a:lvl8pPr marL="9831629" indent="0">
              <a:buNone/>
              <a:defRPr sz="3072"/>
            </a:lvl8pPr>
            <a:lvl9pPr marL="11236147" indent="0">
              <a:buNone/>
              <a:defRPr sz="307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A0F8-5E8D-4A4E-814F-7000204B2EF0}" type="datetimeFigureOut">
              <a:rPr lang="en-US" smtClean="0"/>
              <a:t>8/26/19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9430-8B6A-DD42-A6A6-5B423A4E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6000">
              <a:schemeClr val="accent3">
                <a:lumMod val="0"/>
                <a:lumOff val="100000"/>
              </a:schemeClr>
            </a:gs>
            <a:gs pos="40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75610" y="1121662"/>
            <a:ext cx="32312194" cy="40721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5610" y="5608303"/>
            <a:ext cx="32312194" cy="13367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75610" y="19526650"/>
            <a:ext cx="8429268" cy="11216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1A0F8-5E8D-4A4E-814F-7000204B2EF0}" type="datetimeFigureOut">
              <a:rPr lang="en-US" smtClean="0"/>
              <a:t>8/26/19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09756" y="19526650"/>
            <a:ext cx="12643902" cy="11216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458535" y="19526650"/>
            <a:ext cx="8429268" cy="11216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39430-8B6A-DD42-A6A6-5B423A4E4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0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xStyles>
    <p:titleStyle>
      <a:lvl1pPr algn="l" defTabSz="2809037" rtl="0" eaLnBrk="1" latinLnBrk="0" hangingPunct="1">
        <a:lnSpc>
          <a:spcPct val="90000"/>
        </a:lnSpc>
        <a:spcBef>
          <a:spcPct val="0"/>
        </a:spcBef>
        <a:buNone/>
        <a:defRPr sz="135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02259" indent="-702259" algn="l" defTabSz="2809037" rtl="0" eaLnBrk="1" latinLnBrk="0" hangingPunct="1">
        <a:lnSpc>
          <a:spcPct val="90000"/>
        </a:lnSpc>
        <a:spcBef>
          <a:spcPts val="3072"/>
        </a:spcBef>
        <a:buFont typeface="Arial" panose="020B0604020202020204" pitchFamily="34" charset="0"/>
        <a:buChar char="•"/>
        <a:defRPr sz="8602" kern="1200">
          <a:solidFill>
            <a:schemeClr val="tx1"/>
          </a:solidFill>
          <a:latin typeface="+mn-lt"/>
          <a:ea typeface="+mn-ea"/>
          <a:cs typeface="+mn-cs"/>
        </a:defRPr>
      </a:lvl1pPr>
      <a:lvl2pPr marL="2106778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7373" kern="1200">
          <a:solidFill>
            <a:schemeClr val="tx1"/>
          </a:solidFill>
          <a:latin typeface="+mn-lt"/>
          <a:ea typeface="+mn-ea"/>
          <a:cs typeface="+mn-cs"/>
        </a:defRPr>
      </a:lvl2pPr>
      <a:lvl3pPr marL="3511296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6144" kern="1200">
          <a:solidFill>
            <a:schemeClr val="tx1"/>
          </a:solidFill>
          <a:latin typeface="+mn-lt"/>
          <a:ea typeface="+mn-ea"/>
          <a:cs typeface="+mn-cs"/>
        </a:defRPr>
      </a:lvl3pPr>
      <a:lvl4pPr marL="4915814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4pPr>
      <a:lvl5pPr marL="6320333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5pPr>
      <a:lvl6pPr marL="7724851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6pPr>
      <a:lvl7pPr marL="9129370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7pPr>
      <a:lvl8pPr marL="10533888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8pPr>
      <a:lvl9pPr marL="11938406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1pPr>
      <a:lvl2pPr marL="1404518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2pPr>
      <a:lvl3pPr marL="2809037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3pPr>
      <a:lvl4pPr marL="4213555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4pPr>
      <a:lvl5pPr marL="5618074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5pPr>
      <a:lvl6pPr marL="7022592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6pPr>
      <a:lvl7pPr marL="8427110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7pPr>
      <a:lvl8pPr marL="9831629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8pPr>
      <a:lvl9pPr marL="11236147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.xml"/><Relationship Id="rId5" Type="http://schemas.openxmlformats.org/officeDocument/2006/relationships/slide" Target="slide2.xml"/><Relationship Id="rId1" Type="http://schemas.openxmlformats.org/officeDocument/2006/relationships/slideLayout" Target="../slideLayouts/slideLayout1.xml"/><Relationship Id="rId2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.xml"/><Relationship Id="rId5" Type="http://schemas.openxmlformats.org/officeDocument/2006/relationships/slide" Target="slide2.xml"/><Relationship Id="rId1" Type="http://schemas.openxmlformats.org/officeDocument/2006/relationships/slideLayout" Target="../slideLayouts/slideLayout1.xml"/><Relationship Id="rId2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.xml"/><Relationship Id="rId5" Type="http://schemas.openxmlformats.org/officeDocument/2006/relationships/slide" Target="slide2.xml"/><Relationship Id="rId1" Type="http://schemas.openxmlformats.org/officeDocument/2006/relationships/slideLayout" Target="../slideLayouts/slideLayout1.xml"/><Relationship Id="rId2" Type="http://schemas.openxmlformats.org/officeDocument/2006/relationships/slide" Target="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1.xml"/><Relationship Id="rId5" Type="http://schemas.openxmlformats.org/officeDocument/2006/relationships/slide" Target="slide2.xml"/><Relationship Id="rId1" Type="http://schemas.openxmlformats.org/officeDocument/2006/relationships/slideLayout" Target="../slideLayouts/slideLayout1.xml"/><Relationship Id="rId2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nip Same Side Corner Rectangle 13">
            <a:hlinkClick r:id="rId2" action="ppaction://hlinksldjump"/>
          </p:cNvPr>
          <p:cNvSpPr/>
          <p:nvPr/>
        </p:nvSpPr>
        <p:spPr>
          <a:xfrm flipV="1">
            <a:off x="30605214" y="3383280"/>
            <a:ext cx="3352800" cy="2153920"/>
          </a:xfrm>
          <a:prstGeom prst="snip2Same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nip Same Side Corner Rectangle 14">
            <a:hlinkClick r:id="rId3" action="ppaction://hlinksldjump"/>
          </p:cNvPr>
          <p:cNvSpPr/>
          <p:nvPr/>
        </p:nvSpPr>
        <p:spPr>
          <a:xfrm flipV="1">
            <a:off x="33958012" y="3383280"/>
            <a:ext cx="3352800" cy="2153920"/>
          </a:xfrm>
          <a:prstGeom prst="snip2Same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nip Same Side Corner Rectangle 9">
            <a:hlinkClick r:id="rId4" action="ppaction://hlinksldjump"/>
          </p:cNvPr>
          <p:cNvSpPr/>
          <p:nvPr/>
        </p:nvSpPr>
        <p:spPr>
          <a:xfrm flipV="1">
            <a:off x="119919" y="3383280"/>
            <a:ext cx="3352800" cy="3098800"/>
          </a:xfrm>
          <a:prstGeom prst="snip2Same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1" y="0"/>
            <a:ext cx="37463413" cy="338328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9921" y="104931"/>
            <a:ext cx="37205587" cy="20821338"/>
          </a:xfrm>
          <a:prstGeom prst="rect">
            <a:avLst/>
          </a:prstGeom>
          <a:noFill/>
          <a:ln w="2540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nip Same Side Corner Rectangle 11">
            <a:hlinkClick r:id="rId5" action="ppaction://hlinksldjump"/>
          </p:cNvPr>
          <p:cNvSpPr/>
          <p:nvPr/>
        </p:nvSpPr>
        <p:spPr>
          <a:xfrm flipV="1">
            <a:off x="3472719" y="3383280"/>
            <a:ext cx="3352800" cy="2153920"/>
          </a:xfrm>
          <a:prstGeom prst="snip2Same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32827" y="660589"/>
            <a:ext cx="36899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rPr>
              <a:t>Interactive!</a:t>
            </a:r>
          </a:p>
          <a:p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rPr>
              <a:t>Click on any of these bubbles </a:t>
            </a:r>
            <a:r>
              <a:rPr lang="en-US" sz="3200" i="1" dirty="0"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rPr>
              <a:t>to jump 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rPr>
              <a:t>to </a:t>
            </a: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rPr>
              <a:t>each 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rPr>
              <a:t>section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368506" y="355600"/>
            <a:ext cx="2072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</a:rPr>
              <a:t>EPOSTERBOARDS TEMPLATE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714706" y="1555929"/>
            <a:ext cx="180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Click here to add author(s)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705714" y="2435493"/>
            <a:ext cx="1803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Click here to add affiliations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hlinkClick r:id="rId4" action="ppaction://hlinksldjump"/>
          </p:cNvPr>
          <p:cNvSpPr txBox="1"/>
          <p:nvPr/>
        </p:nvSpPr>
        <p:spPr>
          <a:xfrm rot="2390232">
            <a:off x="114732" y="4459812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>
                <a:solidFill>
                  <a:schemeClr val="bg1"/>
                </a:solidFill>
              </a:rPr>
              <a:t>Introduction</a:t>
            </a:r>
            <a:endParaRPr lang="en-US" sz="4500" b="1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hlinkClick r:id="rId5" action="ppaction://hlinksldjump"/>
          </p:cNvPr>
          <p:cNvSpPr txBox="1"/>
          <p:nvPr/>
        </p:nvSpPr>
        <p:spPr>
          <a:xfrm>
            <a:off x="3491732" y="4067825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>
                <a:solidFill>
                  <a:schemeClr val="bg1"/>
                </a:solidFill>
              </a:rPr>
              <a:t>Methods</a:t>
            </a:r>
            <a:endParaRPr lang="en-US" sz="4500" b="1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hlinkClick r:id="rId2" action="ppaction://hlinksldjump"/>
          </p:cNvPr>
          <p:cNvSpPr txBox="1"/>
          <p:nvPr/>
        </p:nvSpPr>
        <p:spPr>
          <a:xfrm>
            <a:off x="30527421" y="4067825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/>
              <a:t>Results</a:t>
            </a:r>
            <a:endParaRPr lang="en-US" sz="4500" b="1" dirty="0"/>
          </a:p>
        </p:txBody>
      </p:sp>
      <p:sp>
        <p:nvSpPr>
          <p:cNvPr id="16" name="TextBox 15">
            <a:hlinkClick r:id="rId3" action="ppaction://hlinksldjump"/>
          </p:cNvPr>
          <p:cNvSpPr txBox="1"/>
          <p:nvPr/>
        </p:nvSpPr>
        <p:spPr>
          <a:xfrm>
            <a:off x="33899336" y="4067825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/>
              <a:t>Discussion</a:t>
            </a:r>
            <a:endParaRPr lang="en-US" sz="4500" b="1" dirty="0"/>
          </a:p>
        </p:txBody>
      </p:sp>
    </p:spTree>
    <p:extLst>
      <p:ext uri="{BB962C8B-B14F-4D97-AF65-F5344CB8AC3E}">
        <p14:creationId xmlns:p14="http://schemas.microsoft.com/office/powerpoint/2010/main" val="40705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nip Same Side Corner Rectangle 13">
            <a:hlinkClick r:id="rId2" action="ppaction://hlinksldjump"/>
          </p:cNvPr>
          <p:cNvSpPr/>
          <p:nvPr/>
        </p:nvSpPr>
        <p:spPr>
          <a:xfrm flipV="1">
            <a:off x="30619910" y="3383280"/>
            <a:ext cx="3352800" cy="2153920"/>
          </a:xfrm>
          <a:prstGeom prst="snip2Same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nip Same Side Corner Rectangle 14">
            <a:hlinkClick r:id="rId3" action="ppaction://hlinksldjump"/>
          </p:cNvPr>
          <p:cNvSpPr/>
          <p:nvPr/>
        </p:nvSpPr>
        <p:spPr>
          <a:xfrm flipV="1">
            <a:off x="33972708" y="3383280"/>
            <a:ext cx="3352800" cy="2153920"/>
          </a:xfrm>
          <a:prstGeom prst="snip2Same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nip Same Side Corner Rectangle 9">
            <a:hlinkClick r:id="rId4" action="ppaction://hlinksldjump"/>
          </p:cNvPr>
          <p:cNvSpPr/>
          <p:nvPr/>
        </p:nvSpPr>
        <p:spPr>
          <a:xfrm flipV="1">
            <a:off x="119919" y="3383280"/>
            <a:ext cx="3352800" cy="2153920"/>
          </a:xfrm>
          <a:prstGeom prst="snip2Same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1" y="0"/>
            <a:ext cx="37463413" cy="338328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9921" y="104931"/>
            <a:ext cx="37205587" cy="20821338"/>
          </a:xfrm>
          <a:prstGeom prst="rect">
            <a:avLst/>
          </a:prstGeom>
          <a:noFill/>
          <a:ln w="2540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nip Same Side Corner Rectangle 11">
            <a:hlinkClick r:id="rId5" action="ppaction://hlinksldjump"/>
          </p:cNvPr>
          <p:cNvSpPr/>
          <p:nvPr/>
        </p:nvSpPr>
        <p:spPr>
          <a:xfrm flipV="1">
            <a:off x="3472719" y="3383280"/>
            <a:ext cx="3352800" cy="3098800"/>
          </a:xfrm>
          <a:prstGeom prst="snip2Same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32827" y="660589"/>
            <a:ext cx="36899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rPr>
              <a:t>Interactive!</a:t>
            </a:r>
          </a:p>
          <a:p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rPr>
              <a:t>Click on any of these bubbles </a:t>
            </a:r>
            <a:r>
              <a:rPr lang="en-US" sz="3200" i="1" dirty="0"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rPr>
              <a:t>to jump 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rPr>
              <a:t>to </a:t>
            </a: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rPr>
              <a:t>each 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rPr>
              <a:t>section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68506" y="355600"/>
            <a:ext cx="2072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</a:rPr>
              <a:t>EPOSTERBOARDS TEMPLATE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hlinkClick r:id="rId5" action="ppaction://hlinksldjump"/>
          </p:cNvPr>
          <p:cNvSpPr txBox="1"/>
          <p:nvPr/>
        </p:nvSpPr>
        <p:spPr>
          <a:xfrm rot="2000783">
            <a:off x="3389344" y="4274851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>
                <a:solidFill>
                  <a:schemeClr val="bg1"/>
                </a:solidFill>
              </a:rPr>
              <a:t>Methods</a:t>
            </a:r>
            <a:endParaRPr lang="en-US" sz="4500" b="1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hlinkClick r:id="rId4" action="ppaction://hlinksldjump"/>
          </p:cNvPr>
          <p:cNvSpPr txBox="1"/>
          <p:nvPr/>
        </p:nvSpPr>
        <p:spPr>
          <a:xfrm>
            <a:off x="159482" y="4067825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smtClean="0">
                <a:solidFill>
                  <a:schemeClr val="bg1"/>
                </a:solidFill>
              </a:rPr>
              <a:t>Introduction</a:t>
            </a:r>
            <a:endParaRPr lang="en-US" sz="4500" b="1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hlinkClick r:id="rId2" action="ppaction://hlinksldjump"/>
          </p:cNvPr>
          <p:cNvSpPr txBox="1"/>
          <p:nvPr/>
        </p:nvSpPr>
        <p:spPr>
          <a:xfrm>
            <a:off x="30527421" y="4067825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/>
              <a:t>Results</a:t>
            </a:r>
            <a:endParaRPr lang="en-US" sz="4500" b="1" dirty="0"/>
          </a:p>
        </p:txBody>
      </p:sp>
      <p:sp>
        <p:nvSpPr>
          <p:cNvPr id="18" name="TextBox 17">
            <a:hlinkClick r:id="rId3" action="ppaction://hlinksldjump"/>
          </p:cNvPr>
          <p:cNvSpPr txBox="1"/>
          <p:nvPr/>
        </p:nvSpPr>
        <p:spPr>
          <a:xfrm>
            <a:off x="33899336" y="4067825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/>
              <a:t>Discussion</a:t>
            </a:r>
            <a:endParaRPr lang="en-US" sz="45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9714706" y="1555929"/>
            <a:ext cx="180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Click here to add author(s)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705714" y="2435493"/>
            <a:ext cx="1803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Click here to add affiliations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130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nip Same Side Corner Rectangle 13">
            <a:hlinkClick r:id="rId2" action="ppaction://hlinksldjump"/>
          </p:cNvPr>
          <p:cNvSpPr/>
          <p:nvPr/>
        </p:nvSpPr>
        <p:spPr>
          <a:xfrm flipV="1">
            <a:off x="30575929" y="3383280"/>
            <a:ext cx="3352800" cy="3098800"/>
          </a:xfrm>
          <a:prstGeom prst="snip2Same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nip Same Side Corner Rectangle 14">
            <a:hlinkClick r:id="rId3" action="ppaction://hlinksldjump"/>
          </p:cNvPr>
          <p:cNvSpPr/>
          <p:nvPr/>
        </p:nvSpPr>
        <p:spPr>
          <a:xfrm flipV="1">
            <a:off x="33928727" y="3383280"/>
            <a:ext cx="3352800" cy="2153920"/>
          </a:xfrm>
          <a:prstGeom prst="snip2Same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nip Same Side Corner Rectangle 9">
            <a:hlinkClick r:id="rId4" action="ppaction://hlinksldjump"/>
          </p:cNvPr>
          <p:cNvSpPr/>
          <p:nvPr/>
        </p:nvSpPr>
        <p:spPr>
          <a:xfrm flipV="1">
            <a:off x="119919" y="3383280"/>
            <a:ext cx="3352800" cy="2153920"/>
          </a:xfrm>
          <a:prstGeom prst="snip2Same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1" y="0"/>
            <a:ext cx="37463413" cy="33832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9921" y="104931"/>
            <a:ext cx="37205587" cy="20821338"/>
          </a:xfrm>
          <a:prstGeom prst="rect">
            <a:avLst/>
          </a:prstGeom>
          <a:noFill/>
          <a:ln w="2540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nip Same Side Corner Rectangle 11">
            <a:hlinkClick r:id="rId5" action="ppaction://hlinksldjump"/>
          </p:cNvPr>
          <p:cNvSpPr/>
          <p:nvPr/>
        </p:nvSpPr>
        <p:spPr>
          <a:xfrm flipV="1">
            <a:off x="3472719" y="3383280"/>
            <a:ext cx="3352800" cy="2153920"/>
          </a:xfrm>
          <a:prstGeom prst="snip2Same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32827" y="660589"/>
            <a:ext cx="36899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latin typeface="Arial"/>
                <a:cs typeface="Arial"/>
              </a:rPr>
              <a:t>Interactive!</a:t>
            </a:r>
          </a:p>
          <a:p>
            <a:r>
              <a:rPr lang="en-US" sz="3200" dirty="0">
                <a:latin typeface="Arial"/>
                <a:cs typeface="Arial"/>
              </a:rPr>
              <a:t>Click on any of these bubbles </a:t>
            </a:r>
            <a:r>
              <a:rPr lang="en-US" sz="3200" i="1" dirty="0">
                <a:latin typeface="Arial"/>
                <a:cs typeface="Arial"/>
              </a:rPr>
              <a:t>to jump </a:t>
            </a:r>
            <a:r>
              <a:rPr lang="en-US" sz="3200" dirty="0">
                <a:latin typeface="Arial"/>
                <a:cs typeface="Arial"/>
              </a:rPr>
              <a:t>to </a:t>
            </a:r>
            <a:r>
              <a:rPr lang="en-US" sz="3200" dirty="0" smtClean="0">
                <a:latin typeface="Arial"/>
                <a:cs typeface="Arial"/>
              </a:rPr>
              <a:t>each </a:t>
            </a:r>
            <a:r>
              <a:rPr lang="en-US" sz="3200" dirty="0">
                <a:latin typeface="Arial"/>
                <a:cs typeface="Arial"/>
              </a:rPr>
              <a:t>section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68506" y="355600"/>
            <a:ext cx="2072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EPOSTERBOARDS TEMPLATE</a:t>
            </a:r>
            <a:endParaRPr lang="en-US" sz="7200" dirty="0"/>
          </a:p>
        </p:txBody>
      </p:sp>
      <p:sp>
        <p:nvSpPr>
          <p:cNvPr id="18" name="TextBox 17">
            <a:hlinkClick r:id="rId2" action="ppaction://hlinksldjump"/>
          </p:cNvPr>
          <p:cNvSpPr txBox="1"/>
          <p:nvPr/>
        </p:nvSpPr>
        <p:spPr>
          <a:xfrm rot="1953447">
            <a:off x="30502341" y="4333762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/>
              <a:t>Results</a:t>
            </a:r>
            <a:endParaRPr lang="en-US" sz="4500" b="1" dirty="0"/>
          </a:p>
        </p:txBody>
      </p:sp>
      <p:sp>
        <p:nvSpPr>
          <p:cNvPr id="19" name="TextBox 18">
            <a:hlinkClick r:id="rId3" action="ppaction://hlinksldjump"/>
          </p:cNvPr>
          <p:cNvSpPr txBox="1"/>
          <p:nvPr/>
        </p:nvSpPr>
        <p:spPr>
          <a:xfrm>
            <a:off x="33899336" y="4067825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/>
              <a:t>Discussion</a:t>
            </a:r>
            <a:endParaRPr lang="en-US" sz="4500" b="1" dirty="0"/>
          </a:p>
        </p:txBody>
      </p:sp>
      <p:sp>
        <p:nvSpPr>
          <p:cNvPr id="21" name="TextBox 20">
            <a:hlinkClick r:id="rId4" action="ppaction://hlinksldjump"/>
          </p:cNvPr>
          <p:cNvSpPr txBox="1"/>
          <p:nvPr/>
        </p:nvSpPr>
        <p:spPr>
          <a:xfrm>
            <a:off x="159482" y="4067825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>
                <a:solidFill>
                  <a:schemeClr val="bg1"/>
                </a:solidFill>
              </a:rPr>
              <a:t>Introduction</a:t>
            </a:r>
            <a:endParaRPr lang="en-US" sz="4500" b="1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hlinkClick r:id="rId5" action="ppaction://hlinksldjump"/>
          </p:cNvPr>
          <p:cNvSpPr txBox="1"/>
          <p:nvPr/>
        </p:nvSpPr>
        <p:spPr>
          <a:xfrm>
            <a:off x="3491732" y="4067825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>
                <a:solidFill>
                  <a:schemeClr val="bg1"/>
                </a:solidFill>
              </a:rPr>
              <a:t>Methods</a:t>
            </a:r>
            <a:endParaRPr lang="en-US" sz="45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714706" y="1555929"/>
            <a:ext cx="180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Click here to add author(s)</a:t>
            </a:r>
            <a:endParaRPr lang="en-US" sz="5400" dirty="0"/>
          </a:p>
        </p:txBody>
      </p:sp>
      <p:sp>
        <p:nvSpPr>
          <p:cNvPr id="20" name="TextBox 19"/>
          <p:cNvSpPr txBox="1"/>
          <p:nvPr/>
        </p:nvSpPr>
        <p:spPr>
          <a:xfrm>
            <a:off x="9705714" y="2435493"/>
            <a:ext cx="1803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Click here to add affiliations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82040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nip Same Side Corner Rectangle 13">
            <a:hlinkClick r:id="rId2" action="ppaction://hlinksldjump"/>
          </p:cNvPr>
          <p:cNvSpPr/>
          <p:nvPr/>
        </p:nvSpPr>
        <p:spPr>
          <a:xfrm flipV="1">
            <a:off x="30544683" y="3383280"/>
            <a:ext cx="3352800" cy="2153920"/>
          </a:xfrm>
          <a:prstGeom prst="snip2Same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nip Same Side Corner Rectangle 14">
            <a:hlinkClick r:id="rId3" action="ppaction://hlinksldjump"/>
          </p:cNvPr>
          <p:cNvSpPr/>
          <p:nvPr/>
        </p:nvSpPr>
        <p:spPr>
          <a:xfrm flipV="1">
            <a:off x="33897481" y="3383280"/>
            <a:ext cx="3352800" cy="3098800"/>
          </a:xfrm>
          <a:prstGeom prst="snip2Same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nip Same Side Corner Rectangle 9">
            <a:hlinkClick r:id="rId4" action="ppaction://hlinksldjump"/>
          </p:cNvPr>
          <p:cNvSpPr/>
          <p:nvPr/>
        </p:nvSpPr>
        <p:spPr>
          <a:xfrm flipV="1">
            <a:off x="119919" y="3383280"/>
            <a:ext cx="3352800" cy="2153920"/>
          </a:xfrm>
          <a:prstGeom prst="snip2Same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1" y="0"/>
            <a:ext cx="37463413" cy="33832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9921" y="104931"/>
            <a:ext cx="37205587" cy="20821338"/>
          </a:xfrm>
          <a:prstGeom prst="rect">
            <a:avLst/>
          </a:prstGeom>
          <a:noFill/>
          <a:ln w="2540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nip Same Side Corner Rectangle 11">
            <a:hlinkClick r:id="rId5" action="ppaction://hlinksldjump"/>
          </p:cNvPr>
          <p:cNvSpPr/>
          <p:nvPr/>
        </p:nvSpPr>
        <p:spPr>
          <a:xfrm flipV="1">
            <a:off x="3472719" y="3383280"/>
            <a:ext cx="3352800" cy="2153920"/>
          </a:xfrm>
          <a:prstGeom prst="snip2Same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32827" y="660589"/>
            <a:ext cx="36899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latin typeface="Arial"/>
                <a:cs typeface="Arial"/>
              </a:rPr>
              <a:t>Interactive!</a:t>
            </a:r>
          </a:p>
          <a:p>
            <a:r>
              <a:rPr lang="en-US" sz="3200" dirty="0">
                <a:latin typeface="Arial"/>
                <a:cs typeface="Arial"/>
              </a:rPr>
              <a:t>Click on any of these bubbles </a:t>
            </a:r>
            <a:r>
              <a:rPr lang="en-US" sz="3200" i="1" dirty="0">
                <a:latin typeface="Arial"/>
                <a:cs typeface="Arial"/>
              </a:rPr>
              <a:t>to jump </a:t>
            </a:r>
            <a:r>
              <a:rPr lang="en-US" sz="3200" dirty="0">
                <a:latin typeface="Arial"/>
                <a:cs typeface="Arial"/>
              </a:rPr>
              <a:t>to </a:t>
            </a:r>
            <a:r>
              <a:rPr lang="en-US" sz="3200" dirty="0" smtClean="0">
                <a:latin typeface="Arial"/>
                <a:cs typeface="Arial"/>
              </a:rPr>
              <a:t>each </a:t>
            </a:r>
            <a:r>
              <a:rPr lang="en-US" sz="3200" dirty="0">
                <a:latin typeface="Arial"/>
                <a:cs typeface="Arial"/>
              </a:rPr>
              <a:t>section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68506" y="355600"/>
            <a:ext cx="2072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EPOSTERBOARDS TEMPLATE</a:t>
            </a:r>
            <a:endParaRPr lang="en-US" sz="7200" dirty="0"/>
          </a:p>
        </p:txBody>
      </p:sp>
      <p:sp>
        <p:nvSpPr>
          <p:cNvPr id="19" name="TextBox 18">
            <a:hlinkClick r:id="rId3" action="ppaction://hlinksldjump"/>
          </p:cNvPr>
          <p:cNvSpPr txBox="1"/>
          <p:nvPr/>
        </p:nvSpPr>
        <p:spPr>
          <a:xfrm rot="1909570">
            <a:off x="33919119" y="4321000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/>
              <a:t>Discussion</a:t>
            </a:r>
            <a:endParaRPr lang="en-US" sz="4500" b="1" dirty="0"/>
          </a:p>
        </p:txBody>
      </p:sp>
      <p:sp>
        <p:nvSpPr>
          <p:cNvPr id="21" name="TextBox 20">
            <a:hlinkClick r:id="rId4" action="ppaction://hlinksldjump"/>
          </p:cNvPr>
          <p:cNvSpPr txBox="1"/>
          <p:nvPr/>
        </p:nvSpPr>
        <p:spPr>
          <a:xfrm>
            <a:off x="159482" y="4067825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smtClean="0">
                <a:solidFill>
                  <a:schemeClr val="bg1"/>
                </a:solidFill>
              </a:rPr>
              <a:t>Introduction</a:t>
            </a:r>
            <a:endParaRPr lang="en-US" sz="4500" b="1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hlinkClick r:id="rId5" action="ppaction://hlinksldjump"/>
          </p:cNvPr>
          <p:cNvSpPr txBox="1"/>
          <p:nvPr/>
        </p:nvSpPr>
        <p:spPr>
          <a:xfrm>
            <a:off x="3491732" y="4067825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>
                <a:solidFill>
                  <a:schemeClr val="bg1"/>
                </a:solidFill>
              </a:rPr>
              <a:t>Methods</a:t>
            </a:r>
            <a:endParaRPr lang="en-US" sz="4500" b="1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hlinkClick r:id="rId2" action="ppaction://hlinksldjump"/>
          </p:cNvPr>
          <p:cNvSpPr txBox="1"/>
          <p:nvPr/>
        </p:nvSpPr>
        <p:spPr>
          <a:xfrm>
            <a:off x="30527421" y="4067825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/>
              <a:t>Results</a:t>
            </a:r>
            <a:endParaRPr lang="en-US" sz="45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9714706" y="1555929"/>
            <a:ext cx="180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Click here to add author(s)</a:t>
            </a:r>
            <a:endParaRPr lang="en-US" sz="5400" dirty="0"/>
          </a:p>
        </p:txBody>
      </p:sp>
      <p:sp>
        <p:nvSpPr>
          <p:cNvPr id="18" name="TextBox 17"/>
          <p:cNvSpPr txBox="1"/>
          <p:nvPr/>
        </p:nvSpPr>
        <p:spPr>
          <a:xfrm>
            <a:off x="9705714" y="2435493"/>
            <a:ext cx="1803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Click here to add affiliations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6013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9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932092"/>
      </a:accent2>
      <a:accent3>
        <a:srgbClr val="A5A5A5"/>
      </a:accent3>
      <a:accent4>
        <a:srgbClr val="A31F34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120</Words>
  <Application>Microsoft Macintosh PowerPoint</Application>
  <PresentationFormat>Custom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Kathrynn Phillippe</dc:creator>
  <cp:lastModifiedBy>Kathrynn Phillippe</cp:lastModifiedBy>
  <cp:revision>8</cp:revision>
  <dcterms:created xsi:type="dcterms:W3CDTF">2018-08-01T20:22:11Z</dcterms:created>
  <dcterms:modified xsi:type="dcterms:W3CDTF">2019-08-26T16:41:21Z</dcterms:modified>
</cp:coreProperties>
</file>