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7463413" cy="21067713"/>
  <p:notesSz cx="6858000" cy="9144000"/>
  <p:defaultTextStyle>
    <a:defPPr>
      <a:defRPr lang="en-US"/>
    </a:defPPr>
    <a:lvl1pPr marL="0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747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494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241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988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735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482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229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976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382"/>
    <a:srgbClr val="216D67"/>
    <a:srgbClr val="2F5E71"/>
    <a:srgbClr val="2F55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707"/>
  </p:normalViewPr>
  <p:slideViewPr>
    <p:cSldViewPr snapToGrid="0" snapToObjects="1">
      <p:cViewPr>
        <p:scale>
          <a:sx n="26" d="100"/>
          <a:sy n="26" d="100"/>
        </p:scale>
        <p:origin x="114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3">
                <a:lumMod val="0"/>
                <a:lumOff val="100000"/>
              </a:schemeClr>
            </a:gs>
            <a:gs pos="4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A0F8-5E8D-4A4E-814F-7000204B2EF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05214" y="3383280"/>
            <a:ext cx="3352800" cy="215392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58012" y="3383280"/>
            <a:ext cx="3352800" cy="2153920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309880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jump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each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EPOSTERBOARDS TEMPLATE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Click </a:t>
            </a:r>
            <a:r>
              <a:rPr lang="en-US" sz="5400" dirty="0" smtClean="0">
                <a:solidFill>
                  <a:schemeClr val="bg1"/>
                </a:solidFill>
              </a:rPr>
              <a:t>here </a:t>
            </a:r>
            <a:r>
              <a:rPr lang="en-US" sz="5400" dirty="0" smtClean="0">
                <a:solidFill>
                  <a:schemeClr val="bg1"/>
                </a:solidFill>
              </a:rPr>
              <a:t>to add author(s)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Click </a:t>
            </a:r>
            <a:r>
              <a:rPr lang="en-US" sz="4400" dirty="0" smtClean="0">
                <a:solidFill>
                  <a:schemeClr val="bg1"/>
                </a:solidFill>
              </a:rPr>
              <a:t>here </a:t>
            </a:r>
            <a:r>
              <a:rPr lang="en-US" sz="4400" dirty="0" smtClean="0">
                <a:solidFill>
                  <a:schemeClr val="bg1"/>
                </a:solidFill>
              </a:rPr>
              <a:t>to add affiliations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 rot="2390232">
            <a:off x="114732" y="445981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4070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19910" y="3383280"/>
            <a:ext cx="3352800" cy="215392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72708" y="3383280"/>
            <a:ext cx="3352800" cy="2153920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309880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jump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each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EPOSTERBOARDS TEMPLATE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 rot="2000783">
            <a:off x="3389344" y="4274851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Click </a:t>
            </a:r>
            <a:r>
              <a:rPr lang="en-US" sz="5400" dirty="0" smtClean="0">
                <a:solidFill>
                  <a:schemeClr val="bg1"/>
                </a:solidFill>
              </a:rPr>
              <a:t>here </a:t>
            </a:r>
            <a:r>
              <a:rPr lang="en-US" sz="5400" dirty="0" smtClean="0">
                <a:solidFill>
                  <a:schemeClr val="bg1"/>
                </a:solidFill>
              </a:rPr>
              <a:t>to add author(s)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Click </a:t>
            </a:r>
            <a:r>
              <a:rPr lang="en-US" sz="4400" dirty="0" smtClean="0">
                <a:solidFill>
                  <a:schemeClr val="bg1"/>
                </a:solidFill>
              </a:rPr>
              <a:t>here </a:t>
            </a:r>
            <a:r>
              <a:rPr lang="en-US" sz="4400" dirty="0" smtClean="0">
                <a:solidFill>
                  <a:schemeClr val="bg1"/>
                </a:solidFill>
              </a:rPr>
              <a:t>to add affiliations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75929" y="3383280"/>
            <a:ext cx="3352800" cy="309880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28727" y="3383280"/>
            <a:ext cx="3352800" cy="2153920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dirty="0" smtClean="0">
                <a:latin typeface="Arial"/>
                <a:cs typeface="Arial"/>
              </a:rPr>
              <a:t>each </a:t>
            </a:r>
            <a:r>
              <a:rPr lang="en-US" sz="3200" dirty="0"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EPOSTERBOARDS TEMPLATE</a:t>
            </a:r>
            <a:endParaRPr lang="en-US" sz="7200" dirty="0"/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 rot="1953447">
            <a:off x="30502341" y="433376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Click </a:t>
            </a:r>
            <a:r>
              <a:rPr lang="en-US" sz="5400" dirty="0" smtClean="0"/>
              <a:t>here </a:t>
            </a:r>
            <a:r>
              <a:rPr lang="en-US" sz="5400" dirty="0" smtClean="0"/>
              <a:t>to add author(s)</a:t>
            </a:r>
            <a:endParaRPr lang="en-US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Click </a:t>
            </a:r>
            <a:r>
              <a:rPr lang="en-US" sz="4400" dirty="0" smtClean="0"/>
              <a:t>here </a:t>
            </a:r>
            <a:r>
              <a:rPr lang="en-US" sz="4400" dirty="0" smtClean="0"/>
              <a:t>to add affiliations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20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44683" y="3383280"/>
            <a:ext cx="3352800" cy="215392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897481" y="3383280"/>
            <a:ext cx="3352800" cy="3098800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dirty="0" smtClean="0">
                <a:latin typeface="Arial"/>
                <a:cs typeface="Arial"/>
              </a:rPr>
              <a:t>each </a:t>
            </a:r>
            <a:r>
              <a:rPr lang="en-US" sz="3200" dirty="0"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EPOSTERBOARDS TEMPLATE</a:t>
            </a:r>
            <a:endParaRPr lang="en-US" sz="7200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 rot="1909570">
            <a:off x="33919119" y="4321000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Click </a:t>
            </a:r>
            <a:r>
              <a:rPr lang="en-US" sz="5400" dirty="0" smtClean="0"/>
              <a:t>here </a:t>
            </a:r>
            <a:r>
              <a:rPr lang="en-US" sz="5400" dirty="0" smtClean="0"/>
              <a:t>to add author(s)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Click </a:t>
            </a:r>
            <a:r>
              <a:rPr lang="en-US" sz="4400" dirty="0" smtClean="0"/>
              <a:t>here </a:t>
            </a:r>
            <a:r>
              <a:rPr lang="en-US" sz="4400" dirty="0" smtClean="0"/>
              <a:t>to add affiliations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01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120</Words>
  <Application>Microsoft Macintosh PowerPoint</Application>
  <PresentationFormat>Custom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Kathrynn Phillippe</cp:lastModifiedBy>
  <cp:revision>6</cp:revision>
  <dcterms:created xsi:type="dcterms:W3CDTF">2018-08-01T20:22:11Z</dcterms:created>
  <dcterms:modified xsi:type="dcterms:W3CDTF">2018-08-21T14:51:48Z</dcterms:modified>
</cp:coreProperties>
</file>