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60" r:id="rId3"/>
    <p:sldId id="259" r:id="rId4"/>
    <p:sldId id="258" r:id="rId5"/>
    <p:sldId id="257" r:id="rId6"/>
  </p:sldIdLst>
  <p:sldSz cx="37463413" cy="21067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8"/>
    <p:restoredTop sz="95884"/>
  </p:normalViewPr>
  <p:slideViewPr>
    <p:cSldViewPr snapToGrid="0" snapToObjects="1">
      <p:cViewPr varScale="1">
        <p:scale>
          <a:sx n="35" d="100"/>
          <a:sy n="35" d="100"/>
        </p:scale>
        <p:origin x="592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4C39B3-2372-FB4D-AEF4-DF9769C943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1216" y="8291348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312A875-81A0-6B44-8701-EC24792E75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1216" y="7502841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>
              <a:buNone/>
              <a:defRPr sz="3500" b="1" u="sng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(click to edit) INTRODUCTION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6068D65-8D19-6440-9435-8B1596786C4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1216" y="11878216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>
              <a:buNone/>
              <a:defRPr sz="3500" b="1" u="sng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(click to edit) OBJECTIVES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FB431E1-41EE-D541-8DE5-26F069C6BB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1216" y="16262396"/>
            <a:ext cx="6382088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>
              <a:buNone/>
              <a:defRPr sz="3500" b="1" u="sng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D73E32-6DD6-3B46-8CA2-EAECE84402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51216" y="17026284"/>
            <a:ext cx="6382088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F7A1D6B-0F20-0C4D-9CA1-CDE72359D5E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615808" y="11446058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>
              <a:buNone/>
              <a:defRPr sz="3500" b="1" u="sng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(click to edit) DISCUSSION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C85A9C8-F578-E94E-B6C6-7014A6551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0615808" y="12194831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D46C31A7-7C58-C343-8C7D-C7772921FC93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351216" y="12583390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69767621-8DEC-D549-A38A-07BB4981DF50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0024124" y="1055847"/>
            <a:ext cx="17415164" cy="149117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>
              <a:buFontTx/>
              <a:buNone/>
              <a:defRPr sz="101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6" name="Text Placeholder 76">
            <a:extLst>
              <a:ext uri="{FF2B5EF4-FFF2-40B4-BE49-F238E27FC236}">
                <a16:creationId xmlns:a16="http://schemas.microsoft.com/office/drawing/2014/main" id="{1B4C3ECD-C8F3-2345-99AF-68397C8F936A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351216" y="4041429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3850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4B622528-7672-2043-9145-C5D0465FB576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351216" y="5337462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3150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262C9C6-2095-3144-8D80-4A67898876D0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30615807" y="1330232"/>
            <a:ext cx="6382090" cy="669406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>
              <a:buNone/>
              <a:defRPr sz="3500" b="1" u="sng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52FE3800-9CD6-0548-A48B-1F3340A2476C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30615807" y="2000251"/>
            <a:ext cx="6382090" cy="1008352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Add Tables and Figures in this section.</a:t>
            </a:r>
          </a:p>
        </p:txBody>
      </p:sp>
      <p:sp>
        <p:nvSpPr>
          <p:cNvPr id="20" name="Text Placeholder 76">
            <a:extLst>
              <a:ext uri="{FF2B5EF4-FFF2-40B4-BE49-F238E27FC236}">
                <a16:creationId xmlns:a16="http://schemas.microsoft.com/office/drawing/2014/main" id="{28F30E8B-8198-D04B-BFF4-778093337AB5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351217" y="1514387"/>
            <a:ext cx="6382089" cy="26575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</p:spTree>
    <p:extLst>
      <p:ext uri="{BB962C8B-B14F-4D97-AF65-F5344CB8AC3E}">
        <p14:creationId xmlns:p14="http://schemas.microsoft.com/office/powerpoint/2010/main" val="190890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7AFDA-A136-0043-A5FC-146C76B64399}"/>
              </a:ext>
            </a:extLst>
          </p:cNvPr>
          <p:cNvSpPr/>
          <p:nvPr userDrawn="1"/>
        </p:nvSpPr>
        <p:spPr>
          <a:xfrm>
            <a:off x="-3" y="20249894"/>
            <a:ext cx="37463413" cy="8178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A3206-7B23-644D-8EBC-F35C4DF5A5AB}"/>
              </a:ext>
            </a:extLst>
          </p:cNvPr>
          <p:cNvSpPr/>
          <p:nvPr userDrawn="1"/>
        </p:nvSpPr>
        <p:spPr>
          <a:xfrm>
            <a:off x="0" y="0"/>
            <a:ext cx="37463413" cy="8178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328406-8445-2848-9250-92BACDC94F16}"/>
              </a:ext>
            </a:extLst>
          </p:cNvPr>
          <p:cNvSpPr/>
          <p:nvPr userDrawn="1"/>
        </p:nvSpPr>
        <p:spPr>
          <a:xfrm>
            <a:off x="7406729" y="0"/>
            <a:ext cx="22649955" cy="210677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/>
          </a:p>
        </p:txBody>
      </p:sp>
    </p:spTree>
    <p:extLst>
      <p:ext uri="{BB962C8B-B14F-4D97-AF65-F5344CB8AC3E}">
        <p14:creationId xmlns:p14="http://schemas.microsoft.com/office/powerpoint/2010/main" val="22319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037091F-EA78-3844-8909-94B25BE1EF1D}"/>
              </a:ext>
            </a:extLst>
          </p:cNvPr>
          <p:cNvSpPr txBox="1">
            <a:spLocks/>
          </p:cNvSpPr>
          <p:nvPr/>
        </p:nvSpPr>
        <p:spPr>
          <a:xfrm>
            <a:off x="351216" y="8291348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8FCFDA-5226-2643-A2F5-89FE23F3EAF0}"/>
              </a:ext>
            </a:extLst>
          </p:cNvPr>
          <p:cNvSpPr txBox="1">
            <a:spLocks/>
          </p:cNvSpPr>
          <p:nvPr/>
        </p:nvSpPr>
        <p:spPr>
          <a:xfrm>
            <a:off x="351216" y="7502841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INTRODUCTION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F0132D0-2FC5-E343-BF1E-E1400E53F9BB}"/>
              </a:ext>
            </a:extLst>
          </p:cNvPr>
          <p:cNvSpPr txBox="1">
            <a:spLocks/>
          </p:cNvSpPr>
          <p:nvPr/>
        </p:nvSpPr>
        <p:spPr>
          <a:xfrm>
            <a:off x="351216" y="11878216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OBJECTIVES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9CCFC98-C6B5-E345-AFAB-056E001DD5BD}"/>
              </a:ext>
            </a:extLst>
          </p:cNvPr>
          <p:cNvSpPr txBox="1">
            <a:spLocks/>
          </p:cNvSpPr>
          <p:nvPr/>
        </p:nvSpPr>
        <p:spPr>
          <a:xfrm>
            <a:off x="351216" y="16262396"/>
            <a:ext cx="6382088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METHODS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39F3441-3DA6-054F-B102-B0EAF49A265E}"/>
              </a:ext>
            </a:extLst>
          </p:cNvPr>
          <p:cNvSpPr txBox="1">
            <a:spLocks/>
          </p:cNvSpPr>
          <p:nvPr/>
        </p:nvSpPr>
        <p:spPr>
          <a:xfrm>
            <a:off x="351216" y="17026284"/>
            <a:ext cx="6382088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6DB7637-44E9-E449-B7CA-36A71A9D7772}"/>
              </a:ext>
            </a:extLst>
          </p:cNvPr>
          <p:cNvSpPr txBox="1">
            <a:spLocks/>
          </p:cNvSpPr>
          <p:nvPr/>
        </p:nvSpPr>
        <p:spPr>
          <a:xfrm>
            <a:off x="30615807" y="9360362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DISCUSSION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04CFFB-3FFC-E444-ADE4-1192986D8FF3}"/>
              </a:ext>
            </a:extLst>
          </p:cNvPr>
          <p:cNvSpPr txBox="1">
            <a:spLocks/>
          </p:cNvSpPr>
          <p:nvPr/>
        </p:nvSpPr>
        <p:spPr>
          <a:xfrm>
            <a:off x="30615807" y="10109135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E681ACA-AC0A-DA46-97BC-46CB585BE340}"/>
              </a:ext>
            </a:extLst>
          </p:cNvPr>
          <p:cNvSpPr txBox="1">
            <a:spLocks/>
          </p:cNvSpPr>
          <p:nvPr/>
        </p:nvSpPr>
        <p:spPr>
          <a:xfrm>
            <a:off x="351216" y="12583390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EF1E4199-34DF-4C40-AB44-52E84102A462}"/>
              </a:ext>
            </a:extLst>
          </p:cNvPr>
          <p:cNvSpPr txBox="1">
            <a:spLocks/>
          </p:cNvSpPr>
          <p:nvPr/>
        </p:nvSpPr>
        <p:spPr>
          <a:xfrm>
            <a:off x="10024124" y="1055847"/>
            <a:ext cx="17415164" cy="149117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101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Introduction</a:t>
            </a: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4E01A881-4AB8-2E43-8445-390E19908255}"/>
              </a:ext>
            </a:extLst>
          </p:cNvPr>
          <p:cNvSpPr txBox="1">
            <a:spLocks/>
          </p:cNvSpPr>
          <p:nvPr/>
        </p:nvSpPr>
        <p:spPr>
          <a:xfrm>
            <a:off x="351216" y="4041429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8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Authors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AA863462-7C8F-D246-BEE9-F82AC1A91816}"/>
              </a:ext>
            </a:extLst>
          </p:cNvPr>
          <p:cNvSpPr txBox="1">
            <a:spLocks/>
          </p:cNvSpPr>
          <p:nvPr/>
        </p:nvSpPr>
        <p:spPr>
          <a:xfrm>
            <a:off x="351216" y="5337462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1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Affiliations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FFB7C41-6AB7-ED4C-BE89-DDFEE845B8EE}"/>
              </a:ext>
            </a:extLst>
          </p:cNvPr>
          <p:cNvSpPr txBox="1">
            <a:spLocks/>
          </p:cNvSpPr>
          <p:nvPr/>
        </p:nvSpPr>
        <p:spPr>
          <a:xfrm>
            <a:off x="30615807" y="1330232"/>
            <a:ext cx="6382090" cy="669406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RESULTS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8EE8B29-A326-0B45-AE8A-0E984C3F8FFF}"/>
              </a:ext>
            </a:extLst>
          </p:cNvPr>
          <p:cNvSpPr txBox="1">
            <a:spLocks/>
          </p:cNvSpPr>
          <p:nvPr/>
        </p:nvSpPr>
        <p:spPr>
          <a:xfrm>
            <a:off x="30615807" y="2000251"/>
            <a:ext cx="6382090" cy="1008352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Add Tables and Figures in this section.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436306A8-3E09-474A-AD97-C4B103EA8E9E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351217" y="1514387"/>
            <a:ext cx="6382089" cy="26575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AAE5FC31-50EB-4147-83C3-140CF902DED2}"/>
              </a:ext>
            </a:extLst>
          </p:cNvPr>
          <p:cNvSpPr txBox="1">
            <a:spLocks/>
          </p:cNvSpPr>
          <p:nvPr/>
        </p:nvSpPr>
        <p:spPr>
          <a:xfrm>
            <a:off x="30615807" y="16262894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REFERENCES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37D4C5C-157F-B547-8E5E-42ED236E61AE}"/>
              </a:ext>
            </a:extLst>
          </p:cNvPr>
          <p:cNvSpPr txBox="1">
            <a:spLocks/>
          </p:cNvSpPr>
          <p:nvPr/>
        </p:nvSpPr>
        <p:spPr>
          <a:xfrm>
            <a:off x="30615807" y="17011667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 in or paste your text here</a:t>
            </a:r>
          </a:p>
        </p:txBody>
      </p:sp>
      <p:sp>
        <p:nvSpPr>
          <p:cNvPr id="21" name="Action Button: Forward or Next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182AA7C-702E-9B4E-AE0C-2F427F6B317F}"/>
              </a:ext>
            </a:extLst>
          </p:cNvPr>
          <p:cNvSpPr/>
          <p:nvPr/>
        </p:nvSpPr>
        <p:spPr>
          <a:xfrm>
            <a:off x="28174950" y="514350"/>
            <a:ext cx="1481328" cy="1485288"/>
          </a:xfrm>
          <a:prstGeom prst="actionButtonForwardNex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037091F-EA78-3844-8909-94B25BE1EF1D}"/>
              </a:ext>
            </a:extLst>
          </p:cNvPr>
          <p:cNvSpPr txBox="1">
            <a:spLocks/>
          </p:cNvSpPr>
          <p:nvPr/>
        </p:nvSpPr>
        <p:spPr>
          <a:xfrm>
            <a:off x="351216" y="8291348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8FCFDA-5226-2643-A2F5-89FE23F3EAF0}"/>
              </a:ext>
            </a:extLst>
          </p:cNvPr>
          <p:cNvSpPr txBox="1">
            <a:spLocks/>
          </p:cNvSpPr>
          <p:nvPr/>
        </p:nvSpPr>
        <p:spPr>
          <a:xfrm>
            <a:off x="351216" y="7502841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INTRODUCTION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F0132D0-2FC5-E343-BF1E-E1400E53F9BB}"/>
              </a:ext>
            </a:extLst>
          </p:cNvPr>
          <p:cNvSpPr txBox="1">
            <a:spLocks/>
          </p:cNvSpPr>
          <p:nvPr/>
        </p:nvSpPr>
        <p:spPr>
          <a:xfrm>
            <a:off x="351216" y="11878216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OBJECTIVES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9CCFC98-C6B5-E345-AFAB-056E001DD5BD}"/>
              </a:ext>
            </a:extLst>
          </p:cNvPr>
          <p:cNvSpPr txBox="1">
            <a:spLocks/>
          </p:cNvSpPr>
          <p:nvPr/>
        </p:nvSpPr>
        <p:spPr>
          <a:xfrm>
            <a:off x="351216" y="16262396"/>
            <a:ext cx="6382088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METHODS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39F3441-3DA6-054F-B102-B0EAF49A265E}"/>
              </a:ext>
            </a:extLst>
          </p:cNvPr>
          <p:cNvSpPr txBox="1">
            <a:spLocks/>
          </p:cNvSpPr>
          <p:nvPr/>
        </p:nvSpPr>
        <p:spPr>
          <a:xfrm>
            <a:off x="351216" y="17026284"/>
            <a:ext cx="6382088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E681ACA-AC0A-DA46-97BC-46CB585BE340}"/>
              </a:ext>
            </a:extLst>
          </p:cNvPr>
          <p:cNvSpPr txBox="1">
            <a:spLocks/>
          </p:cNvSpPr>
          <p:nvPr/>
        </p:nvSpPr>
        <p:spPr>
          <a:xfrm>
            <a:off x="351216" y="12583390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EF1E4199-34DF-4C40-AB44-52E84102A462}"/>
              </a:ext>
            </a:extLst>
          </p:cNvPr>
          <p:cNvSpPr txBox="1">
            <a:spLocks/>
          </p:cNvSpPr>
          <p:nvPr/>
        </p:nvSpPr>
        <p:spPr>
          <a:xfrm>
            <a:off x="10024124" y="1055847"/>
            <a:ext cx="17415164" cy="149117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101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Objectives</a:t>
            </a: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4E01A881-4AB8-2E43-8445-390E19908255}"/>
              </a:ext>
            </a:extLst>
          </p:cNvPr>
          <p:cNvSpPr txBox="1">
            <a:spLocks/>
          </p:cNvSpPr>
          <p:nvPr/>
        </p:nvSpPr>
        <p:spPr>
          <a:xfrm>
            <a:off x="351216" y="4041429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8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Authors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AA863462-7C8F-D246-BEE9-F82AC1A91816}"/>
              </a:ext>
            </a:extLst>
          </p:cNvPr>
          <p:cNvSpPr txBox="1">
            <a:spLocks/>
          </p:cNvSpPr>
          <p:nvPr/>
        </p:nvSpPr>
        <p:spPr>
          <a:xfrm>
            <a:off x="351216" y="5337462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1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Affiliations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FFB7C41-6AB7-ED4C-BE89-DDFEE845B8EE}"/>
              </a:ext>
            </a:extLst>
          </p:cNvPr>
          <p:cNvSpPr txBox="1">
            <a:spLocks/>
          </p:cNvSpPr>
          <p:nvPr/>
        </p:nvSpPr>
        <p:spPr>
          <a:xfrm>
            <a:off x="30615807" y="1330232"/>
            <a:ext cx="6382090" cy="669406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RESULTS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8EE8B29-A326-0B45-AE8A-0E984C3F8FFF}"/>
              </a:ext>
            </a:extLst>
          </p:cNvPr>
          <p:cNvSpPr txBox="1">
            <a:spLocks/>
          </p:cNvSpPr>
          <p:nvPr/>
        </p:nvSpPr>
        <p:spPr>
          <a:xfrm>
            <a:off x="30615807" y="2000251"/>
            <a:ext cx="6382090" cy="1008352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Add Tables and Figures in this section.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436306A8-3E09-474A-AD97-C4B103EA8E9E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351217" y="1514387"/>
            <a:ext cx="6382089" cy="26575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  <p:sp>
        <p:nvSpPr>
          <p:cNvPr id="19" name="Action Button: Forward or Next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5D82486-AEE3-1D4C-9CE2-FF9EDFDC8416}"/>
              </a:ext>
            </a:extLst>
          </p:cNvPr>
          <p:cNvSpPr/>
          <p:nvPr/>
        </p:nvSpPr>
        <p:spPr>
          <a:xfrm>
            <a:off x="28174950" y="514350"/>
            <a:ext cx="1481328" cy="1485288"/>
          </a:xfrm>
          <a:prstGeom prst="actionButtonForwardNex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Back or Previous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86687DE-5DA0-D945-B639-17E5057EF5E7}"/>
              </a:ext>
            </a:extLst>
          </p:cNvPr>
          <p:cNvSpPr/>
          <p:nvPr/>
        </p:nvSpPr>
        <p:spPr>
          <a:xfrm>
            <a:off x="7807135" y="514350"/>
            <a:ext cx="1481328" cy="1485288"/>
          </a:xfrm>
          <a:prstGeom prst="actionButtonBackPreviou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7E8DB20A-DFFB-FE44-B02C-ABCBD56EBDE8}"/>
              </a:ext>
            </a:extLst>
          </p:cNvPr>
          <p:cNvSpPr txBox="1">
            <a:spLocks/>
          </p:cNvSpPr>
          <p:nvPr/>
        </p:nvSpPr>
        <p:spPr>
          <a:xfrm>
            <a:off x="30615807" y="9360362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DISCUSSION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64822A9D-D3B9-6740-9952-B97F12BE3BEB}"/>
              </a:ext>
            </a:extLst>
          </p:cNvPr>
          <p:cNvSpPr txBox="1">
            <a:spLocks/>
          </p:cNvSpPr>
          <p:nvPr/>
        </p:nvSpPr>
        <p:spPr>
          <a:xfrm>
            <a:off x="30615807" y="10109135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0CF0B62A-78AC-9E48-BD2C-FA6091031BFF}"/>
              </a:ext>
            </a:extLst>
          </p:cNvPr>
          <p:cNvSpPr txBox="1">
            <a:spLocks/>
          </p:cNvSpPr>
          <p:nvPr/>
        </p:nvSpPr>
        <p:spPr>
          <a:xfrm>
            <a:off x="30615807" y="16262894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REFERENCES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51025F8-167A-2945-AFA3-2F5A58268FEE}"/>
              </a:ext>
            </a:extLst>
          </p:cNvPr>
          <p:cNvSpPr txBox="1">
            <a:spLocks/>
          </p:cNvSpPr>
          <p:nvPr/>
        </p:nvSpPr>
        <p:spPr>
          <a:xfrm>
            <a:off x="30615807" y="17011667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 in or paste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35618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037091F-EA78-3844-8909-94B25BE1EF1D}"/>
              </a:ext>
            </a:extLst>
          </p:cNvPr>
          <p:cNvSpPr txBox="1">
            <a:spLocks/>
          </p:cNvSpPr>
          <p:nvPr/>
        </p:nvSpPr>
        <p:spPr>
          <a:xfrm>
            <a:off x="351216" y="8291348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8FCFDA-5226-2643-A2F5-89FE23F3EAF0}"/>
              </a:ext>
            </a:extLst>
          </p:cNvPr>
          <p:cNvSpPr txBox="1">
            <a:spLocks/>
          </p:cNvSpPr>
          <p:nvPr/>
        </p:nvSpPr>
        <p:spPr>
          <a:xfrm>
            <a:off x="351216" y="7502841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INTRODUCTION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F0132D0-2FC5-E343-BF1E-E1400E53F9BB}"/>
              </a:ext>
            </a:extLst>
          </p:cNvPr>
          <p:cNvSpPr txBox="1">
            <a:spLocks/>
          </p:cNvSpPr>
          <p:nvPr/>
        </p:nvSpPr>
        <p:spPr>
          <a:xfrm>
            <a:off x="351216" y="11878216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OBJECTIVES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9CCFC98-C6B5-E345-AFAB-056E001DD5BD}"/>
              </a:ext>
            </a:extLst>
          </p:cNvPr>
          <p:cNvSpPr txBox="1">
            <a:spLocks/>
          </p:cNvSpPr>
          <p:nvPr/>
        </p:nvSpPr>
        <p:spPr>
          <a:xfrm>
            <a:off x="351216" y="16262396"/>
            <a:ext cx="6382088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METHODS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39F3441-3DA6-054F-B102-B0EAF49A265E}"/>
              </a:ext>
            </a:extLst>
          </p:cNvPr>
          <p:cNvSpPr txBox="1">
            <a:spLocks/>
          </p:cNvSpPr>
          <p:nvPr/>
        </p:nvSpPr>
        <p:spPr>
          <a:xfrm>
            <a:off x="351216" y="17026284"/>
            <a:ext cx="6382088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E681ACA-AC0A-DA46-97BC-46CB585BE340}"/>
              </a:ext>
            </a:extLst>
          </p:cNvPr>
          <p:cNvSpPr txBox="1">
            <a:spLocks/>
          </p:cNvSpPr>
          <p:nvPr/>
        </p:nvSpPr>
        <p:spPr>
          <a:xfrm>
            <a:off x="351216" y="12583390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EF1E4199-34DF-4C40-AB44-52E84102A462}"/>
              </a:ext>
            </a:extLst>
          </p:cNvPr>
          <p:cNvSpPr txBox="1">
            <a:spLocks/>
          </p:cNvSpPr>
          <p:nvPr/>
        </p:nvSpPr>
        <p:spPr>
          <a:xfrm>
            <a:off x="10024124" y="1055847"/>
            <a:ext cx="17415164" cy="149117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101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Methods</a:t>
            </a: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4E01A881-4AB8-2E43-8445-390E19908255}"/>
              </a:ext>
            </a:extLst>
          </p:cNvPr>
          <p:cNvSpPr txBox="1">
            <a:spLocks/>
          </p:cNvSpPr>
          <p:nvPr/>
        </p:nvSpPr>
        <p:spPr>
          <a:xfrm>
            <a:off x="351216" y="4041429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8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Authors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AA863462-7C8F-D246-BEE9-F82AC1A91816}"/>
              </a:ext>
            </a:extLst>
          </p:cNvPr>
          <p:cNvSpPr txBox="1">
            <a:spLocks/>
          </p:cNvSpPr>
          <p:nvPr/>
        </p:nvSpPr>
        <p:spPr>
          <a:xfrm>
            <a:off x="351216" y="5337462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1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Affiliations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FFB7C41-6AB7-ED4C-BE89-DDFEE845B8EE}"/>
              </a:ext>
            </a:extLst>
          </p:cNvPr>
          <p:cNvSpPr txBox="1">
            <a:spLocks/>
          </p:cNvSpPr>
          <p:nvPr/>
        </p:nvSpPr>
        <p:spPr>
          <a:xfrm>
            <a:off x="30615807" y="1330232"/>
            <a:ext cx="6382090" cy="669406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RESULTS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8EE8B29-A326-0B45-AE8A-0E984C3F8FFF}"/>
              </a:ext>
            </a:extLst>
          </p:cNvPr>
          <p:cNvSpPr txBox="1">
            <a:spLocks/>
          </p:cNvSpPr>
          <p:nvPr/>
        </p:nvSpPr>
        <p:spPr>
          <a:xfrm>
            <a:off x="30615807" y="2000251"/>
            <a:ext cx="6382090" cy="1008352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Add Tables and Figures in this section.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436306A8-3E09-474A-AD97-C4B103EA8E9E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351217" y="1514387"/>
            <a:ext cx="6382089" cy="26575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  <p:sp>
        <p:nvSpPr>
          <p:cNvPr id="19" name="Action Button: Forward or Next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05C9B30-7E2C-AA4D-94B3-D6C6F238C809}"/>
              </a:ext>
            </a:extLst>
          </p:cNvPr>
          <p:cNvSpPr/>
          <p:nvPr/>
        </p:nvSpPr>
        <p:spPr>
          <a:xfrm>
            <a:off x="28174950" y="514350"/>
            <a:ext cx="1481328" cy="1485288"/>
          </a:xfrm>
          <a:prstGeom prst="actionButtonForwardNex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Back or Previous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B6469AF-BDB5-864E-9942-F9685454439E}"/>
              </a:ext>
            </a:extLst>
          </p:cNvPr>
          <p:cNvSpPr/>
          <p:nvPr/>
        </p:nvSpPr>
        <p:spPr>
          <a:xfrm>
            <a:off x="7807135" y="514350"/>
            <a:ext cx="1481328" cy="1485288"/>
          </a:xfrm>
          <a:prstGeom prst="actionButtonBackPreviou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D4EE58C-EFBF-A84A-85BA-C6E35856F773}"/>
              </a:ext>
            </a:extLst>
          </p:cNvPr>
          <p:cNvSpPr txBox="1">
            <a:spLocks/>
          </p:cNvSpPr>
          <p:nvPr/>
        </p:nvSpPr>
        <p:spPr>
          <a:xfrm>
            <a:off x="30615807" y="9360362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DISCUSSION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14397248-7331-6D4E-8D46-D0F0565CE60B}"/>
              </a:ext>
            </a:extLst>
          </p:cNvPr>
          <p:cNvSpPr txBox="1">
            <a:spLocks/>
          </p:cNvSpPr>
          <p:nvPr/>
        </p:nvSpPr>
        <p:spPr>
          <a:xfrm>
            <a:off x="30615807" y="10109135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ACF37713-A450-FF47-B93A-B800C643915F}"/>
              </a:ext>
            </a:extLst>
          </p:cNvPr>
          <p:cNvSpPr txBox="1">
            <a:spLocks/>
          </p:cNvSpPr>
          <p:nvPr/>
        </p:nvSpPr>
        <p:spPr>
          <a:xfrm>
            <a:off x="30615807" y="16262894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REFERENCES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91B21B23-3D23-224F-B785-F29EAC345532}"/>
              </a:ext>
            </a:extLst>
          </p:cNvPr>
          <p:cNvSpPr txBox="1">
            <a:spLocks/>
          </p:cNvSpPr>
          <p:nvPr/>
        </p:nvSpPr>
        <p:spPr>
          <a:xfrm>
            <a:off x="30615807" y="17011667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 in or paste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78944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037091F-EA78-3844-8909-94B25BE1EF1D}"/>
              </a:ext>
            </a:extLst>
          </p:cNvPr>
          <p:cNvSpPr txBox="1">
            <a:spLocks/>
          </p:cNvSpPr>
          <p:nvPr/>
        </p:nvSpPr>
        <p:spPr>
          <a:xfrm>
            <a:off x="351216" y="8291348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8FCFDA-5226-2643-A2F5-89FE23F3EAF0}"/>
              </a:ext>
            </a:extLst>
          </p:cNvPr>
          <p:cNvSpPr txBox="1">
            <a:spLocks/>
          </p:cNvSpPr>
          <p:nvPr/>
        </p:nvSpPr>
        <p:spPr>
          <a:xfrm>
            <a:off x="351216" y="7502841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INTRODUCTION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F0132D0-2FC5-E343-BF1E-E1400E53F9BB}"/>
              </a:ext>
            </a:extLst>
          </p:cNvPr>
          <p:cNvSpPr txBox="1">
            <a:spLocks/>
          </p:cNvSpPr>
          <p:nvPr/>
        </p:nvSpPr>
        <p:spPr>
          <a:xfrm>
            <a:off x="351216" y="11878216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OBJECTIVES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9CCFC98-C6B5-E345-AFAB-056E001DD5BD}"/>
              </a:ext>
            </a:extLst>
          </p:cNvPr>
          <p:cNvSpPr txBox="1">
            <a:spLocks/>
          </p:cNvSpPr>
          <p:nvPr/>
        </p:nvSpPr>
        <p:spPr>
          <a:xfrm>
            <a:off x="351216" y="16262396"/>
            <a:ext cx="6382088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METHODS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39F3441-3DA6-054F-B102-B0EAF49A265E}"/>
              </a:ext>
            </a:extLst>
          </p:cNvPr>
          <p:cNvSpPr txBox="1">
            <a:spLocks/>
          </p:cNvSpPr>
          <p:nvPr/>
        </p:nvSpPr>
        <p:spPr>
          <a:xfrm>
            <a:off x="351216" y="17026284"/>
            <a:ext cx="6382088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E681ACA-AC0A-DA46-97BC-46CB585BE340}"/>
              </a:ext>
            </a:extLst>
          </p:cNvPr>
          <p:cNvSpPr txBox="1">
            <a:spLocks/>
          </p:cNvSpPr>
          <p:nvPr/>
        </p:nvSpPr>
        <p:spPr>
          <a:xfrm>
            <a:off x="351216" y="12583390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EF1E4199-34DF-4C40-AB44-52E84102A462}"/>
              </a:ext>
            </a:extLst>
          </p:cNvPr>
          <p:cNvSpPr txBox="1">
            <a:spLocks/>
          </p:cNvSpPr>
          <p:nvPr/>
        </p:nvSpPr>
        <p:spPr>
          <a:xfrm>
            <a:off x="10024124" y="1055847"/>
            <a:ext cx="17415164" cy="149117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101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</a:t>
            </a: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4E01A881-4AB8-2E43-8445-390E19908255}"/>
              </a:ext>
            </a:extLst>
          </p:cNvPr>
          <p:cNvSpPr txBox="1">
            <a:spLocks/>
          </p:cNvSpPr>
          <p:nvPr/>
        </p:nvSpPr>
        <p:spPr>
          <a:xfrm>
            <a:off x="351216" y="4041429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8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Authors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AA863462-7C8F-D246-BEE9-F82AC1A91816}"/>
              </a:ext>
            </a:extLst>
          </p:cNvPr>
          <p:cNvSpPr txBox="1">
            <a:spLocks/>
          </p:cNvSpPr>
          <p:nvPr/>
        </p:nvSpPr>
        <p:spPr>
          <a:xfrm>
            <a:off x="351216" y="5337462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1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Affiliations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FFB7C41-6AB7-ED4C-BE89-DDFEE845B8EE}"/>
              </a:ext>
            </a:extLst>
          </p:cNvPr>
          <p:cNvSpPr txBox="1">
            <a:spLocks/>
          </p:cNvSpPr>
          <p:nvPr/>
        </p:nvSpPr>
        <p:spPr>
          <a:xfrm>
            <a:off x="30615807" y="1330232"/>
            <a:ext cx="6382090" cy="669406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RESULTS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8EE8B29-A326-0B45-AE8A-0E984C3F8FFF}"/>
              </a:ext>
            </a:extLst>
          </p:cNvPr>
          <p:cNvSpPr txBox="1">
            <a:spLocks/>
          </p:cNvSpPr>
          <p:nvPr/>
        </p:nvSpPr>
        <p:spPr>
          <a:xfrm>
            <a:off x="30615807" y="2000251"/>
            <a:ext cx="6382090" cy="1008352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Add Tables and Figures in this section.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436306A8-3E09-474A-AD97-C4B103EA8E9E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351217" y="1514387"/>
            <a:ext cx="6382089" cy="26575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  <p:sp>
        <p:nvSpPr>
          <p:cNvPr id="19" name="Action Button: Forward or Next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35B8848-B36E-874D-8928-D674E590355B}"/>
              </a:ext>
            </a:extLst>
          </p:cNvPr>
          <p:cNvSpPr/>
          <p:nvPr/>
        </p:nvSpPr>
        <p:spPr>
          <a:xfrm>
            <a:off x="28174950" y="514350"/>
            <a:ext cx="1481328" cy="1485288"/>
          </a:xfrm>
          <a:prstGeom prst="actionButtonForwardNex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Back or Previous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794F7A2-1972-9741-8023-E70C2F98199F}"/>
              </a:ext>
            </a:extLst>
          </p:cNvPr>
          <p:cNvSpPr/>
          <p:nvPr/>
        </p:nvSpPr>
        <p:spPr>
          <a:xfrm>
            <a:off x="7807135" y="514350"/>
            <a:ext cx="1481328" cy="1485288"/>
          </a:xfrm>
          <a:prstGeom prst="actionButtonBackPreviou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6CA7734-82B7-A640-8267-92441AF228F4}"/>
              </a:ext>
            </a:extLst>
          </p:cNvPr>
          <p:cNvSpPr txBox="1">
            <a:spLocks/>
          </p:cNvSpPr>
          <p:nvPr/>
        </p:nvSpPr>
        <p:spPr>
          <a:xfrm>
            <a:off x="30615807" y="9360362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DISCUSSION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2760C226-6F70-1A4E-A7DC-A207CCBF7711}"/>
              </a:ext>
            </a:extLst>
          </p:cNvPr>
          <p:cNvSpPr txBox="1">
            <a:spLocks/>
          </p:cNvSpPr>
          <p:nvPr/>
        </p:nvSpPr>
        <p:spPr>
          <a:xfrm>
            <a:off x="30615807" y="10109135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AC7C3C57-82EB-E041-9918-8EB938FF340A}"/>
              </a:ext>
            </a:extLst>
          </p:cNvPr>
          <p:cNvSpPr txBox="1">
            <a:spLocks/>
          </p:cNvSpPr>
          <p:nvPr/>
        </p:nvSpPr>
        <p:spPr>
          <a:xfrm>
            <a:off x="30615807" y="16262894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REFERENCES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12DFBAE-9AC4-B549-BA56-D14EA26FE003}"/>
              </a:ext>
            </a:extLst>
          </p:cNvPr>
          <p:cNvSpPr txBox="1">
            <a:spLocks/>
          </p:cNvSpPr>
          <p:nvPr/>
        </p:nvSpPr>
        <p:spPr>
          <a:xfrm>
            <a:off x="30615807" y="17011667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 in or paste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2846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037091F-EA78-3844-8909-94B25BE1EF1D}"/>
              </a:ext>
            </a:extLst>
          </p:cNvPr>
          <p:cNvSpPr txBox="1">
            <a:spLocks/>
          </p:cNvSpPr>
          <p:nvPr/>
        </p:nvSpPr>
        <p:spPr>
          <a:xfrm>
            <a:off x="351216" y="8291348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8FCFDA-5226-2643-A2F5-89FE23F3EAF0}"/>
              </a:ext>
            </a:extLst>
          </p:cNvPr>
          <p:cNvSpPr txBox="1">
            <a:spLocks/>
          </p:cNvSpPr>
          <p:nvPr/>
        </p:nvSpPr>
        <p:spPr>
          <a:xfrm>
            <a:off x="351216" y="7502841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INTRODUCTION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F0132D0-2FC5-E343-BF1E-E1400E53F9BB}"/>
              </a:ext>
            </a:extLst>
          </p:cNvPr>
          <p:cNvSpPr txBox="1">
            <a:spLocks/>
          </p:cNvSpPr>
          <p:nvPr/>
        </p:nvSpPr>
        <p:spPr>
          <a:xfrm>
            <a:off x="351216" y="11878216"/>
            <a:ext cx="6382088" cy="83482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OBJECTIVES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9CCFC98-C6B5-E345-AFAB-056E001DD5BD}"/>
              </a:ext>
            </a:extLst>
          </p:cNvPr>
          <p:cNvSpPr txBox="1">
            <a:spLocks/>
          </p:cNvSpPr>
          <p:nvPr/>
        </p:nvSpPr>
        <p:spPr>
          <a:xfrm>
            <a:off x="351216" y="16262396"/>
            <a:ext cx="6382088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METHODS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39F3441-3DA6-054F-B102-B0EAF49A265E}"/>
              </a:ext>
            </a:extLst>
          </p:cNvPr>
          <p:cNvSpPr txBox="1">
            <a:spLocks/>
          </p:cNvSpPr>
          <p:nvPr/>
        </p:nvSpPr>
        <p:spPr>
          <a:xfrm>
            <a:off x="351216" y="17026284"/>
            <a:ext cx="6382088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E681ACA-AC0A-DA46-97BC-46CB585BE340}"/>
              </a:ext>
            </a:extLst>
          </p:cNvPr>
          <p:cNvSpPr txBox="1">
            <a:spLocks/>
          </p:cNvSpPr>
          <p:nvPr/>
        </p:nvSpPr>
        <p:spPr>
          <a:xfrm>
            <a:off x="351216" y="12583390"/>
            <a:ext cx="6382088" cy="995353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EF1E4199-34DF-4C40-AB44-52E84102A462}"/>
              </a:ext>
            </a:extLst>
          </p:cNvPr>
          <p:cNvSpPr txBox="1">
            <a:spLocks/>
          </p:cNvSpPr>
          <p:nvPr/>
        </p:nvSpPr>
        <p:spPr>
          <a:xfrm>
            <a:off x="10024124" y="1055847"/>
            <a:ext cx="17415164" cy="1491177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101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Discussion</a:t>
            </a:r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4E01A881-4AB8-2E43-8445-390E19908255}"/>
              </a:ext>
            </a:extLst>
          </p:cNvPr>
          <p:cNvSpPr txBox="1">
            <a:spLocks/>
          </p:cNvSpPr>
          <p:nvPr/>
        </p:nvSpPr>
        <p:spPr>
          <a:xfrm>
            <a:off x="351216" y="4041429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8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Authors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AA863462-7C8F-D246-BEE9-F82AC1A91816}"/>
              </a:ext>
            </a:extLst>
          </p:cNvPr>
          <p:cNvSpPr txBox="1">
            <a:spLocks/>
          </p:cNvSpPr>
          <p:nvPr/>
        </p:nvSpPr>
        <p:spPr>
          <a:xfrm>
            <a:off x="351216" y="5337462"/>
            <a:ext cx="6382088" cy="1349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Tx/>
              <a:buNone/>
              <a:defRPr sz="3150" b="1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Tx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here to add Affiliations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FFB7C41-6AB7-ED4C-BE89-DDFEE845B8EE}"/>
              </a:ext>
            </a:extLst>
          </p:cNvPr>
          <p:cNvSpPr txBox="1">
            <a:spLocks/>
          </p:cNvSpPr>
          <p:nvPr/>
        </p:nvSpPr>
        <p:spPr>
          <a:xfrm>
            <a:off x="30615807" y="1330232"/>
            <a:ext cx="6382090" cy="669406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RESULTS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8EE8B29-A326-0B45-AE8A-0E984C3F8FFF}"/>
              </a:ext>
            </a:extLst>
          </p:cNvPr>
          <p:cNvSpPr txBox="1">
            <a:spLocks/>
          </p:cNvSpPr>
          <p:nvPr/>
        </p:nvSpPr>
        <p:spPr>
          <a:xfrm>
            <a:off x="30615807" y="2000251"/>
            <a:ext cx="6382090" cy="1008352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Add Tables and Figures in this section.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436306A8-3E09-474A-AD97-C4B103EA8E9E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351217" y="1514387"/>
            <a:ext cx="6382089" cy="26575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  <p:sp>
        <p:nvSpPr>
          <p:cNvPr id="19" name="Action Button: Forward or Next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37B5B79-F2F4-CC42-8E5C-47E4547522D5}"/>
              </a:ext>
            </a:extLst>
          </p:cNvPr>
          <p:cNvSpPr/>
          <p:nvPr/>
        </p:nvSpPr>
        <p:spPr>
          <a:xfrm>
            <a:off x="28174950" y="514350"/>
            <a:ext cx="1481328" cy="1485288"/>
          </a:xfrm>
          <a:prstGeom prst="actionButtonForwardNex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Back or Previous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F04EC0D-765B-F144-8091-371BD38699FE}"/>
              </a:ext>
            </a:extLst>
          </p:cNvPr>
          <p:cNvSpPr/>
          <p:nvPr/>
        </p:nvSpPr>
        <p:spPr>
          <a:xfrm>
            <a:off x="7807135" y="514350"/>
            <a:ext cx="1481328" cy="1485288"/>
          </a:xfrm>
          <a:prstGeom prst="actionButtonBackPreviou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5C10A39-FD72-BE4C-A8BC-43440407A911}"/>
              </a:ext>
            </a:extLst>
          </p:cNvPr>
          <p:cNvSpPr txBox="1">
            <a:spLocks/>
          </p:cNvSpPr>
          <p:nvPr/>
        </p:nvSpPr>
        <p:spPr>
          <a:xfrm>
            <a:off x="30615807" y="9360362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(click to edit) DISCUSSION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5E4BE62-49F2-F549-BD59-9A850691DF63}"/>
              </a:ext>
            </a:extLst>
          </p:cNvPr>
          <p:cNvSpPr txBox="1">
            <a:spLocks/>
          </p:cNvSpPr>
          <p:nvPr/>
        </p:nvSpPr>
        <p:spPr>
          <a:xfrm>
            <a:off x="30615807" y="10109135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Type in or paste your text here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4C90354F-BC4A-7C44-9CBE-F5B99212F01F}"/>
              </a:ext>
            </a:extLst>
          </p:cNvPr>
          <p:cNvSpPr txBox="1">
            <a:spLocks/>
          </p:cNvSpPr>
          <p:nvPr/>
        </p:nvSpPr>
        <p:spPr>
          <a:xfrm>
            <a:off x="30615807" y="16262894"/>
            <a:ext cx="6496390" cy="67650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3500" b="1" u="sng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210677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73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1129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61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15814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20333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(click to edit) REFERENCES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128858B-9E8A-A74B-B81E-7333EE2A45AD}"/>
              </a:ext>
            </a:extLst>
          </p:cNvPr>
          <p:cNvSpPr txBox="1">
            <a:spLocks/>
          </p:cNvSpPr>
          <p:nvPr/>
        </p:nvSpPr>
        <p:spPr>
          <a:xfrm>
            <a:off x="30615807" y="17011667"/>
            <a:ext cx="6496390" cy="84944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2809037" rtl="0" eaLnBrk="1" latinLnBrk="0" hangingPunct="1">
              <a:lnSpc>
                <a:spcPct val="90000"/>
              </a:lnSpc>
              <a:spcBef>
                <a:spcPts val="3072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00097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00135" indent="-500037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350177" indent="-550042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750206" indent="-400030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2188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7724851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29370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33888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38406" indent="-702259" algn="l" defTabSz="2809037" rtl="0" eaLnBrk="1" latinLnBrk="0" hangingPunct="1">
              <a:lnSpc>
                <a:spcPct val="90000"/>
              </a:lnSpc>
              <a:spcBef>
                <a:spcPts val="1536"/>
              </a:spcBef>
              <a:buFont typeface="Arial" panose="020B0604020202020204" pitchFamily="34" charset="0"/>
              <a:buChar char="•"/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 in or paste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75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480</Words>
  <Application>Microsoft Macintosh PowerPoint</Application>
  <PresentationFormat>Custom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Kathrynn Phillippe</dc:creator>
  <cp:lastModifiedBy>Kathrynn Phillippe</cp:lastModifiedBy>
  <cp:revision>8</cp:revision>
  <dcterms:created xsi:type="dcterms:W3CDTF">2021-06-28T20:33:17Z</dcterms:created>
  <dcterms:modified xsi:type="dcterms:W3CDTF">2021-06-28T20:58:27Z</dcterms:modified>
</cp:coreProperties>
</file>